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3EE12A-7E33-CA4B-B296-9E7C2482E71C}" v="9" dt="2024-03-05T20:44:55.33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2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ier Baltazar" userId="64012219-9c69-49be-a337-b6b5b60b292f" providerId="ADAL" clId="{FE3EE12A-7E33-CA4B-B296-9E7C2482E71C}"/>
    <pc:docChg chg="undo custSel modSld">
      <pc:chgData name="Javier Baltazar" userId="64012219-9c69-49be-a337-b6b5b60b292f" providerId="ADAL" clId="{FE3EE12A-7E33-CA4B-B296-9E7C2482E71C}" dt="2024-03-05T20:44:47.248" v="204" actId="20577"/>
      <pc:docMkLst>
        <pc:docMk/>
      </pc:docMkLst>
      <pc:sldChg chg="addSp modSp mod">
        <pc:chgData name="Javier Baltazar" userId="64012219-9c69-49be-a337-b6b5b60b292f" providerId="ADAL" clId="{FE3EE12A-7E33-CA4B-B296-9E7C2482E71C}" dt="2024-03-05T20:44:47.248" v="204" actId="20577"/>
        <pc:sldMkLst>
          <pc:docMk/>
          <pc:sldMk cId="785710390" sldId="266"/>
        </pc:sldMkLst>
        <pc:spChg chg="mod">
          <ac:chgData name="Javier Baltazar" userId="64012219-9c69-49be-a337-b6b5b60b292f" providerId="ADAL" clId="{FE3EE12A-7E33-CA4B-B296-9E7C2482E71C}" dt="2024-03-05T20:44:47.248" v="204" actId="20577"/>
          <ac:spMkLst>
            <pc:docMk/>
            <pc:sldMk cId="785710390" sldId="266"/>
            <ac:spMk id="2" creationId="{030FA17A-FDC6-70A3-BBE4-D17BEF293068}"/>
          </ac:spMkLst>
        </pc:spChg>
        <pc:spChg chg="add mod ord">
          <ac:chgData name="Javier Baltazar" userId="64012219-9c69-49be-a337-b6b5b60b292f" providerId="ADAL" clId="{FE3EE12A-7E33-CA4B-B296-9E7C2482E71C}" dt="2024-03-01T17:30:09.581" v="200" actId="20577"/>
          <ac:spMkLst>
            <pc:docMk/>
            <pc:sldMk cId="785710390" sldId="266"/>
            <ac:spMk id="5" creationId="{DABEFD2F-5C4E-1810-3519-1178B9D6EA58}"/>
          </ac:spMkLst>
        </pc:spChg>
        <pc:spChg chg="mod">
          <ac:chgData name="Javier Baltazar" userId="64012219-9c69-49be-a337-b6b5b60b292f" providerId="ADAL" clId="{FE3EE12A-7E33-CA4B-B296-9E7C2482E71C}" dt="2024-03-01T17:29:49.862" v="190" actId="20577"/>
          <ac:spMkLst>
            <pc:docMk/>
            <pc:sldMk cId="785710390" sldId="266"/>
            <ac:spMk id="35" creationId="{568F87CA-5CB3-7D5C-99EE-4CEB591536FB}"/>
          </ac:spMkLst>
        </pc:spChg>
        <pc:graphicFrameChg chg="mod modGraphic">
          <ac:chgData name="Javier Baltazar" userId="64012219-9c69-49be-a337-b6b5b60b292f" providerId="ADAL" clId="{FE3EE12A-7E33-CA4B-B296-9E7C2482E71C}" dt="2024-03-01T17:29:12.546" v="180" actId="120"/>
          <ac:graphicFrameMkLst>
            <pc:docMk/>
            <pc:sldMk cId="785710390" sldId="266"/>
            <ac:graphicFrameMk id="28" creationId="{2F29857B-D1B5-FEE6-C4FF-E3C7BF0C91D6}"/>
          </ac:graphicFrameMkLst>
        </pc:graphicFrameChg>
        <pc:picChg chg="add mod ord">
          <ac:chgData name="Javier Baltazar" userId="64012219-9c69-49be-a337-b6b5b60b292f" providerId="ADAL" clId="{FE3EE12A-7E33-CA4B-B296-9E7C2482E71C}" dt="2024-03-01T17:27:38.048" v="173" actId="13244"/>
          <ac:picMkLst>
            <pc:docMk/>
            <pc:sldMk cId="785710390" sldId="266"/>
            <ac:picMk id="4" creationId="{A4AF58FB-AA33-C3B3-B785-4BCDCA57DC5A}"/>
          </ac:picMkLst>
        </pc:picChg>
        <pc:picChg chg="mod ord">
          <ac:chgData name="Javier Baltazar" userId="64012219-9c69-49be-a337-b6b5b60b292f" providerId="ADAL" clId="{FE3EE12A-7E33-CA4B-B296-9E7C2482E71C}" dt="2024-03-01T17:27:30.997" v="171" actId="13244"/>
          <ac:picMkLst>
            <pc:docMk/>
            <pc:sldMk cId="785710390" sldId="266"/>
            <ac:picMk id="37" creationId="{48C5E551-4351-9846-90BC-BBBB366D8F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8F7D-B4B9-8741-873A-81C0171A9BE6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0008-A3B6-2840-899D-A0D1D311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0008-A3B6-2840-899D-A0D1D311E3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0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1197555-6586-8BFD-DBD9-2B59D9D47BD5}"/>
              </a:ext>
            </a:extLst>
          </p:cNvPr>
          <p:cNvSpPr/>
          <p:nvPr userDrawn="1"/>
        </p:nvSpPr>
        <p:spPr>
          <a:xfrm flipV="1">
            <a:off x="282340" y="3518733"/>
            <a:ext cx="11633735" cy="3019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807425"/>
            <a:ext cx="9144000" cy="619810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D456C-BD6F-084E-A3DA-28928C35E3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511807"/>
            <a:ext cx="9144000" cy="61981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10DE-3CCE-AF45-92A3-5B1E00B8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3318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94100DD-87CF-584C-826F-8A57805C86D7}" type="datetime1">
              <a:rPr lang="en-US" smtClean="0"/>
              <a:t>3/5/24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6B97F6-D2D3-6CE3-BBA1-67E2657719BB}"/>
              </a:ext>
            </a:extLst>
          </p:cNvPr>
          <p:cNvGrpSpPr/>
          <p:nvPr userDrawn="1"/>
        </p:nvGrpSpPr>
        <p:grpSpPr>
          <a:xfrm>
            <a:off x="282340" y="3381233"/>
            <a:ext cx="11633735" cy="153589"/>
            <a:chOff x="-83127" y="-11875"/>
            <a:chExt cx="1318161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C6EC7F-55AD-620D-DEA1-1A7EBE90D68B}"/>
                </a:ext>
              </a:extLst>
            </p:cNvPr>
            <p:cNvSpPr/>
            <p:nvPr/>
          </p:nvSpPr>
          <p:spPr>
            <a:xfrm>
              <a:off x="-83127" y="-11875"/>
              <a:ext cx="2636322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696A82-95D0-BF39-1586-5445028852A1}"/>
                </a:ext>
              </a:extLst>
            </p:cNvPr>
            <p:cNvSpPr/>
            <p:nvPr/>
          </p:nvSpPr>
          <p:spPr>
            <a:xfrm>
              <a:off x="2553195" y="-11875"/>
              <a:ext cx="2636322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05994B-ED65-01D2-EE9A-5769DF57F5D4}"/>
                </a:ext>
              </a:extLst>
            </p:cNvPr>
            <p:cNvSpPr/>
            <p:nvPr/>
          </p:nvSpPr>
          <p:spPr>
            <a:xfrm>
              <a:off x="5189517" y="-11875"/>
              <a:ext cx="2636322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2C50C2-79BC-7778-242B-7615DB882FD1}"/>
                </a:ext>
              </a:extLst>
            </p:cNvPr>
            <p:cNvSpPr/>
            <p:nvPr/>
          </p:nvSpPr>
          <p:spPr>
            <a:xfrm>
              <a:off x="7825839" y="-11875"/>
              <a:ext cx="263632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7C9A082-8E7A-A9BC-0061-8DB774B750CE}"/>
                </a:ext>
              </a:extLst>
            </p:cNvPr>
            <p:cNvSpPr/>
            <p:nvPr/>
          </p:nvSpPr>
          <p:spPr>
            <a:xfrm>
              <a:off x="10462161" y="-11875"/>
              <a:ext cx="2636322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8370400-9031-DF81-6D06-70D4DB7B53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5718" y="1462499"/>
            <a:ext cx="3383071" cy="9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8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5E62B2-A965-51CF-6D0D-80A36B106B5C}"/>
              </a:ext>
            </a:extLst>
          </p:cNvPr>
          <p:cNvSpPr/>
          <p:nvPr userDrawn="1"/>
        </p:nvSpPr>
        <p:spPr>
          <a:xfrm flipV="1">
            <a:off x="282341" y="301632"/>
            <a:ext cx="886060" cy="601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1374D-A22C-666C-51F5-6D6051962E6E}"/>
              </a:ext>
            </a:extLst>
          </p:cNvPr>
          <p:cNvSpPr/>
          <p:nvPr userDrawn="1"/>
        </p:nvSpPr>
        <p:spPr>
          <a:xfrm flipV="1">
            <a:off x="1168400" y="301629"/>
            <a:ext cx="10747675" cy="601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C16E5-8C9E-AE44-B2CA-953D6552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475" y="301630"/>
            <a:ext cx="10515600" cy="601319"/>
          </a:xfr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0F14-24C1-CC4C-8F1F-649EB1EDCA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00474" y="1417638"/>
            <a:ext cx="9953325" cy="44370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FDF10FA-FB35-6583-F75B-56526663D9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1506" b="24995"/>
          <a:stretch/>
        </p:blipFill>
        <p:spPr>
          <a:xfrm>
            <a:off x="438802" y="434590"/>
            <a:ext cx="573137" cy="41717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1ABE7D1-490E-9B30-62A3-2712945D691D}"/>
              </a:ext>
            </a:extLst>
          </p:cNvPr>
          <p:cNvSpPr/>
          <p:nvPr userDrawn="1"/>
        </p:nvSpPr>
        <p:spPr>
          <a:xfrm flipV="1">
            <a:off x="11353799" y="301632"/>
            <a:ext cx="569688" cy="601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4B94E-B792-4C42-80D1-ABE6E580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301628"/>
            <a:ext cx="562276" cy="601321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3D3B29E-720C-4942-9120-04A1462B6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4B94E-B792-4C42-80D1-ABE6E580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875" y="6269039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3D3B29E-720C-4942-9120-04A1462B6D6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5D7849-6176-81CE-7EBF-7FD3B03FFFC0}"/>
              </a:ext>
            </a:extLst>
          </p:cNvPr>
          <p:cNvGrpSpPr/>
          <p:nvPr userDrawn="1"/>
        </p:nvGrpSpPr>
        <p:grpSpPr>
          <a:xfrm>
            <a:off x="341379" y="333710"/>
            <a:ext cx="4656648" cy="6190580"/>
            <a:chOff x="341379" y="333710"/>
            <a:chExt cx="4656648" cy="619058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F58DCC-FF59-BD97-A72C-61A0F2B58AE4}"/>
                </a:ext>
              </a:extLst>
            </p:cNvPr>
            <p:cNvSpPr/>
            <p:nvPr/>
          </p:nvSpPr>
          <p:spPr>
            <a:xfrm>
              <a:off x="995527" y="333710"/>
              <a:ext cx="4002500" cy="61905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3DCE337-CE8C-1372-8354-F0E5CC455D93}"/>
                </a:ext>
              </a:extLst>
            </p:cNvPr>
            <p:cNvSpPr/>
            <p:nvPr/>
          </p:nvSpPr>
          <p:spPr>
            <a:xfrm>
              <a:off x="668453" y="333710"/>
              <a:ext cx="163537" cy="61905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2ACD0DC-A26C-62BC-4E8C-5E0BBE391783}"/>
                </a:ext>
              </a:extLst>
            </p:cNvPr>
            <p:cNvSpPr/>
            <p:nvPr/>
          </p:nvSpPr>
          <p:spPr>
            <a:xfrm>
              <a:off x="341379" y="333710"/>
              <a:ext cx="163537" cy="61905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FC1426-4EB4-A39B-EC25-C1084D653DBC}"/>
                </a:ext>
              </a:extLst>
            </p:cNvPr>
            <p:cNvSpPr/>
            <p:nvPr/>
          </p:nvSpPr>
          <p:spPr>
            <a:xfrm>
              <a:off x="504916" y="333710"/>
              <a:ext cx="163537" cy="61905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1C8EA1-7AB7-3D5E-CF3A-D1EDD23C3CE1}"/>
                </a:ext>
              </a:extLst>
            </p:cNvPr>
            <p:cNvSpPr/>
            <p:nvPr/>
          </p:nvSpPr>
          <p:spPr>
            <a:xfrm>
              <a:off x="831991" y="333710"/>
              <a:ext cx="163537" cy="61905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7982E87-348A-3B10-34D1-40D9A81FB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0616"/>
          <a:stretch/>
        </p:blipFill>
        <p:spPr>
          <a:xfrm>
            <a:off x="5749840" y="2813247"/>
            <a:ext cx="5610169" cy="12315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C16E5-8C9E-AE44-B2CA-953D65529A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5656" y="899390"/>
            <a:ext cx="3560032" cy="586510"/>
          </a:xfrm>
        </p:spPr>
        <p:txBody>
          <a:bodyPr anchor="t">
            <a:normAutofit/>
          </a:bodyPr>
          <a:lstStyle>
            <a:lvl1pPr>
              <a:defRPr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0F14-24C1-CC4C-8F1F-649EB1EDCA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5656" y="1485900"/>
            <a:ext cx="3560031" cy="3415433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69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4B94E-B792-4C42-80D1-ABE6E580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875" y="6269039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3D3B29E-720C-4942-9120-04A1462B6D6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5D7849-6176-81CE-7EBF-7FD3B03FFFC0}"/>
              </a:ext>
            </a:extLst>
          </p:cNvPr>
          <p:cNvGrpSpPr/>
          <p:nvPr userDrawn="1"/>
        </p:nvGrpSpPr>
        <p:grpSpPr>
          <a:xfrm>
            <a:off x="341379" y="333710"/>
            <a:ext cx="4656648" cy="6190580"/>
            <a:chOff x="341379" y="333710"/>
            <a:chExt cx="4656648" cy="619058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F58DCC-FF59-BD97-A72C-61A0F2B58AE4}"/>
                </a:ext>
              </a:extLst>
            </p:cNvPr>
            <p:cNvSpPr/>
            <p:nvPr/>
          </p:nvSpPr>
          <p:spPr>
            <a:xfrm>
              <a:off x="995527" y="333710"/>
              <a:ext cx="4002500" cy="61905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3DCE337-CE8C-1372-8354-F0E5CC455D93}"/>
                </a:ext>
              </a:extLst>
            </p:cNvPr>
            <p:cNvSpPr/>
            <p:nvPr/>
          </p:nvSpPr>
          <p:spPr>
            <a:xfrm>
              <a:off x="668453" y="333710"/>
              <a:ext cx="163537" cy="61905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2ACD0DC-A26C-62BC-4E8C-5E0BBE391783}"/>
                </a:ext>
              </a:extLst>
            </p:cNvPr>
            <p:cNvSpPr/>
            <p:nvPr/>
          </p:nvSpPr>
          <p:spPr>
            <a:xfrm>
              <a:off x="341379" y="333710"/>
              <a:ext cx="163537" cy="61905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FC1426-4EB4-A39B-EC25-C1084D653DBC}"/>
                </a:ext>
              </a:extLst>
            </p:cNvPr>
            <p:cNvSpPr/>
            <p:nvPr/>
          </p:nvSpPr>
          <p:spPr>
            <a:xfrm>
              <a:off x="504916" y="333710"/>
              <a:ext cx="163537" cy="61905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1C8EA1-7AB7-3D5E-CF3A-D1EDD23C3CE1}"/>
                </a:ext>
              </a:extLst>
            </p:cNvPr>
            <p:cNvSpPr/>
            <p:nvPr/>
          </p:nvSpPr>
          <p:spPr>
            <a:xfrm>
              <a:off x="831991" y="333710"/>
              <a:ext cx="163537" cy="61905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7982E87-348A-3B10-34D1-40D9A81FB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940" t="80457" b="-3994"/>
          <a:stretch/>
        </p:blipFill>
        <p:spPr>
          <a:xfrm>
            <a:off x="5439682" y="2903439"/>
            <a:ext cx="6247402" cy="5803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C16E5-8C9E-AE44-B2CA-953D65529A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5656" y="899390"/>
            <a:ext cx="3560032" cy="586510"/>
          </a:xfrm>
        </p:spPr>
        <p:txBody>
          <a:bodyPr anchor="t">
            <a:normAutofit/>
          </a:bodyPr>
          <a:lstStyle>
            <a:lvl1pPr>
              <a:defRPr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0F14-24C1-CC4C-8F1F-649EB1EDCA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5656" y="1485900"/>
            <a:ext cx="3560031" cy="3415433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72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8915" y="2595304"/>
            <a:ext cx="7514818" cy="61981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D456C-BD6F-084E-A3DA-28928C35E3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158915" y="3368007"/>
            <a:ext cx="7514816" cy="61981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10DE-3CCE-AF45-92A3-5B1E00B8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0531" y="6237721"/>
            <a:ext cx="2743200" cy="3651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9240BB9-5A46-1744-8BED-236405F2265A}" type="datetime1">
              <a:rPr lang="en-US" smtClean="0"/>
              <a:t>3/5/24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28D2D2-A29F-33EC-8401-EEC1D7C164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0454" y="2812670"/>
            <a:ext cx="2910735" cy="80488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936EA2-A921-6D96-0F4E-0BF59CAF0E78}"/>
              </a:ext>
            </a:extLst>
          </p:cNvPr>
          <p:cNvCxnSpPr/>
          <p:nvPr userDrawn="1"/>
        </p:nvCxnSpPr>
        <p:spPr>
          <a:xfrm>
            <a:off x="3898232" y="2442411"/>
            <a:ext cx="0" cy="154540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FE4255-E09E-A78F-ECDA-FC0006B08E8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98232" y="3189722"/>
            <a:ext cx="794084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04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1197555-6586-8BFD-DBD9-2B59D9D47BD5}"/>
              </a:ext>
            </a:extLst>
          </p:cNvPr>
          <p:cNvSpPr/>
          <p:nvPr userDrawn="1"/>
        </p:nvSpPr>
        <p:spPr>
          <a:xfrm flipV="1">
            <a:off x="282340" y="3518733"/>
            <a:ext cx="11633735" cy="3019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675246"/>
            <a:ext cx="9144000" cy="619810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D456C-BD6F-084E-A3DA-28928C35E3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714289"/>
            <a:ext cx="9144000" cy="61981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10DE-3CCE-AF45-92A3-5B1E00B8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3318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1ED859-9414-0F4E-8A5B-C6555018CB56}" type="datetime1">
              <a:rPr lang="en-US" smtClean="0"/>
              <a:t>3/5/24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6B97F6-D2D3-6CE3-BBA1-67E2657719BB}"/>
              </a:ext>
            </a:extLst>
          </p:cNvPr>
          <p:cNvGrpSpPr/>
          <p:nvPr userDrawn="1"/>
        </p:nvGrpSpPr>
        <p:grpSpPr>
          <a:xfrm>
            <a:off x="282340" y="3339267"/>
            <a:ext cx="11633735" cy="195556"/>
            <a:chOff x="-83127" y="-11875"/>
            <a:chExt cx="1318161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C6EC7F-55AD-620D-DEA1-1A7EBE90D68B}"/>
                </a:ext>
              </a:extLst>
            </p:cNvPr>
            <p:cNvSpPr/>
            <p:nvPr/>
          </p:nvSpPr>
          <p:spPr>
            <a:xfrm>
              <a:off x="-83127" y="-11875"/>
              <a:ext cx="2636322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696A82-95D0-BF39-1586-5445028852A1}"/>
                </a:ext>
              </a:extLst>
            </p:cNvPr>
            <p:cNvSpPr/>
            <p:nvPr/>
          </p:nvSpPr>
          <p:spPr>
            <a:xfrm>
              <a:off x="2553195" y="-11875"/>
              <a:ext cx="2636322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05994B-ED65-01D2-EE9A-5769DF57F5D4}"/>
                </a:ext>
              </a:extLst>
            </p:cNvPr>
            <p:cNvSpPr/>
            <p:nvPr/>
          </p:nvSpPr>
          <p:spPr>
            <a:xfrm>
              <a:off x="5189517" y="-11875"/>
              <a:ext cx="2636322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2C50C2-79BC-7778-242B-7615DB882FD1}"/>
                </a:ext>
              </a:extLst>
            </p:cNvPr>
            <p:cNvSpPr/>
            <p:nvPr/>
          </p:nvSpPr>
          <p:spPr>
            <a:xfrm>
              <a:off x="7825839" y="-11875"/>
              <a:ext cx="263632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7C9A082-8E7A-A9BC-0061-8DB774B750CE}"/>
                </a:ext>
              </a:extLst>
            </p:cNvPr>
            <p:cNvSpPr/>
            <p:nvPr/>
          </p:nvSpPr>
          <p:spPr>
            <a:xfrm>
              <a:off x="10462161" y="-11875"/>
              <a:ext cx="2636322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8370400-9031-DF81-6D06-70D4DB7B53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5718" y="5300389"/>
            <a:ext cx="3383071" cy="9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570379"/>
            <a:ext cx="9144000" cy="619810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D456C-BD6F-084E-A3DA-28928C35E3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357496"/>
            <a:ext cx="9144000" cy="61981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10DE-3CCE-AF45-92A3-5B1E00B8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02915"/>
            <a:ext cx="274320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DA8B6404-88A2-A743-8A22-B9513DF1872F}" type="datetime1">
              <a:rPr lang="en-US" smtClean="0"/>
              <a:t>3/5/24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8370400-9031-DF81-6D06-70D4DB7B53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70729" y="5423206"/>
            <a:ext cx="3383071" cy="93549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2DEB2D-D1E8-854C-B304-2805AE97E844}"/>
              </a:ext>
            </a:extLst>
          </p:cNvPr>
          <p:cNvCxnSpPr>
            <a:cxnSpLocks/>
          </p:cNvCxnSpPr>
          <p:nvPr userDrawn="1"/>
        </p:nvCxnSpPr>
        <p:spPr>
          <a:xfrm>
            <a:off x="838200" y="319018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12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06B97F6-D2D3-6CE3-BBA1-67E2657719BB}"/>
              </a:ext>
            </a:extLst>
          </p:cNvPr>
          <p:cNvGrpSpPr/>
          <p:nvPr userDrawn="1"/>
        </p:nvGrpSpPr>
        <p:grpSpPr>
          <a:xfrm>
            <a:off x="329665" y="333710"/>
            <a:ext cx="11581597" cy="6190580"/>
            <a:chOff x="-83127" y="-11875"/>
            <a:chExt cx="1318161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05994B-ED65-01D2-EE9A-5769DF57F5D4}"/>
                </a:ext>
              </a:extLst>
            </p:cNvPr>
            <p:cNvSpPr/>
            <p:nvPr/>
          </p:nvSpPr>
          <p:spPr>
            <a:xfrm>
              <a:off x="5189517" y="-11875"/>
              <a:ext cx="2636322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C6EC7F-55AD-620D-DEA1-1A7EBE90D68B}"/>
                </a:ext>
              </a:extLst>
            </p:cNvPr>
            <p:cNvSpPr/>
            <p:nvPr/>
          </p:nvSpPr>
          <p:spPr>
            <a:xfrm>
              <a:off x="-83127" y="-11875"/>
              <a:ext cx="2636322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696A82-95D0-BF39-1586-5445028852A1}"/>
                </a:ext>
              </a:extLst>
            </p:cNvPr>
            <p:cNvSpPr/>
            <p:nvPr/>
          </p:nvSpPr>
          <p:spPr>
            <a:xfrm>
              <a:off x="2553195" y="-11875"/>
              <a:ext cx="2636322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2C50C2-79BC-7778-242B-7615DB882FD1}"/>
                </a:ext>
              </a:extLst>
            </p:cNvPr>
            <p:cNvSpPr/>
            <p:nvPr/>
          </p:nvSpPr>
          <p:spPr>
            <a:xfrm>
              <a:off x="7825839" y="-11875"/>
              <a:ext cx="263632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7C9A082-8E7A-A9BC-0061-8DB774B750CE}"/>
                </a:ext>
              </a:extLst>
            </p:cNvPr>
            <p:cNvSpPr/>
            <p:nvPr/>
          </p:nvSpPr>
          <p:spPr>
            <a:xfrm>
              <a:off x="10462161" y="-11875"/>
              <a:ext cx="2636322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378" y="3212665"/>
            <a:ext cx="11569884" cy="742627"/>
          </a:xfrm>
        </p:spPr>
        <p:txBody>
          <a:bodyPr anchor="t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AD79A-0A99-0673-9662-50C20C1D4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2496" b="30446"/>
          <a:stretch/>
        </p:blipFill>
        <p:spPr>
          <a:xfrm>
            <a:off x="5687157" y="2159394"/>
            <a:ext cx="817686" cy="57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0EFA35-B66C-B531-F9B4-5845BEDAB7B2}"/>
              </a:ext>
            </a:extLst>
          </p:cNvPr>
          <p:cNvSpPr/>
          <p:nvPr userDrawn="1"/>
        </p:nvSpPr>
        <p:spPr>
          <a:xfrm flipV="1">
            <a:off x="341378" y="333707"/>
            <a:ext cx="11574697" cy="61977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378" y="3212665"/>
            <a:ext cx="11569884" cy="742627"/>
          </a:xfrm>
        </p:spPr>
        <p:txBody>
          <a:bodyPr anchor="t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AD79A-0A99-0673-9662-50C20C1D4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2496" b="30446"/>
          <a:stretch/>
        </p:blipFill>
        <p:spPr>
          <a:xfrm>
            <a:off x="5687157" y="2159394"/>
            <a:ext cx="817686" cy="57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9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F087-151F-454F-980C-2ACE7DAF4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498" y="3075709"/>
            <a:ext cx="8543542" cy="903343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AD79A-0A99-0673-9662-50C20C1D4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2496" b="30446"/>
          <a:stretch/>
        </p:blipFill>
        <p:spPr>
          <a:xfrm>
            <a:off x="5687157" y="2159394"/>
            <a:ext cx="817686" cy="5717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D87719-DFBF-CDEB-EA08-BAE302D24E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69845"/>
          <a:stretch/>
        </p:blipFill>
        <p:spPr>
          <a:xfrm>
            <a:off x="815633" y="3175465"/>
            <a:ext cx="1020173" cy="93549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9239C0-0B5D-9CA9-83BE-30AB072899E1}"/>
              </a:ext>
            </a:extLst>
          </p:cNvPr>
          <p:cNvCxnSpPr>
            <a:cxnSpLocks/>
          </p:cNvCxnSpPr>
          <p:nvPr userDrawn="1"/>
        </p:nvCxnSpPr>
        <p:spPr>
          <a:xfrm>
            <a:off x="1915033" y="3075709"/>
            <a:ext cx="0" cy="903343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0029B3-86A6-05A9-D4A7-EF12BD7F049D}"/>
              </a:ext>
            </a:extLst>
          </p:cNvPr>
          <p:cNvSpPr txBox="1"/>
          <p:nvPr userDrawn="1"/>
        </p:nvSpPr>
        <p:spPr>
          <a:xfrm>
            <a:off x="5953125" y="3314700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7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16E5-8C9E-AE44-B2CA-953D6552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12" y="454025"/>
            <a:ext cx="10515600" cy="448926"/>
          </a:xfrm>
        </p:spPr>
        <p:txBody>
          <a:bodyPr anchor="ctr">
            <a:normAutofit/>
          </a:bodyPr>
          <a:lstStyle>
            <a:lvl1pPr>
              <a:defRPr sz="240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0F14-24C1-CC4C-8F1F-649EB1EDCA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35912" y="1533530"/>
            <a:ext cx="10217888" cy="432117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4B94E-B792-4C42-80D1-ABE6E580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291" y="507204"/>
            <a:ext cx="471783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3D3B29E-720C-4942-9120-04A1462B6D6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3965B0-67F7-E72C-9798-69140D2185A8}"/>
              </a:ext>
            </a:extLst>
          </p:cNvPr>
          <p:cNvCxnSpPr>
            <a:cxnSpLocks/>
          </p:cNvCxnSpPr>
          <p:nvPr userDrawn="1"/>
        </p:nvCxnSpPr>
        <p:spPr>
          <a:xfrm>
            <a:off x="282340" y="1003299"/>
            <a:ext cx="11633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472784B-1A46-90AB-33ED-05684B206F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1506" b="24995"/>
          <a:stretch/>
        </p:blipFill>
        <p:spPr>
          <a:xfrm>
            <a:off x="438802" y="485774"/>
            <a:ext cx="573137" cy="41717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F7A568-CC0F-CD15-339D-D6D020BBEEA1}"/>
              </a:ext>
            </a:extLst>
          </p:cNvPr>
          <p:cNvCxnSpPr>
            <a:cxnSpLocks/>
          </p:cNvCxnSpPr>
          <p:nvPr userDrawn="1"/>
        </p:nvCxnSpPr>
        <p:spPr>
          <a:xfrm>
            <a:off x="1135912" y="397433"/>
            <a:ext cx="0" cy="505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B38CAD-FF43-2BC4-0320-BBF61C803BAA}"/>
              </a:ext>
            </a:extLst>
          </p:cNvPr>
          <p:cNvCxnSpPr>
            <a:cxnSpLocks/>
          </p:cNvCxnSpPr>
          <p:nvPr userDrawn="1"/>
        </p:nvCxnSpPr>
        <p:spPr>
          <a:xfrm>
            <a:off x="11444291" y="397433"/>
            <a:ext cx="0" cy="505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00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16E5-8C9E-AE44-B2CA-953D6552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30" y="454025"/>
            <a:ext cx="10515600" cy="549274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0F14-24C1-CC4C-8F1F-649EB1EDCA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2530" y="1417638"/>
            <a:ext cx="10515600" cy="44370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4B94E-B792-4C42-80D1-ABE6E580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875" y="6053138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3D3B29E-720C-4942-9120-04A1462B6D6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C939D98-AFDA-34D6-CCD0-086A9C279927}"/>
              </a:ext>
            </a:extLst>
          </p:cNvPr>
          <p:cNvGrpSpPr/>
          <p:nvPr userDrawn="1"/>
        </p:nvGrpSpPr>
        <p:grpSpPr>
          <a:xfrm>
            <a:off x="282340" y="6507362"/>
            <a:ext cx="11633735" cy="153589"/>
            <a:chOff x="-83127" y="-11875"/>
            <a:chExt cx="1318161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82DB6B-7D3A-739A-5B3C-7E6009DAD4BC}"/>
                </a:ext>
              </a:extLst>
            </p:cNvPr>
            <p:cNvSpPr/>
            <p:nvPr/>
          </p:nvSpPr>
          <p:spPr>
            <a:xfrm>
              <a:off x="-83127" y="-11875"/>
              <a:ext cx="2636322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34A48D-5DC6-4A2F-916A-16B09755C9F5}"/>
                </a:ext>
              </a:extLst>
            </p:cNvPr>
            <p:cNvSpPr/>
            <p:nvPr/>
          </p:nvSpPr>
          <p:spPr>
            <a:xfrm>
              <a:off x="2553195" y="-11875"/>
              <a:ext cx="2636322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AC82B9-365D-9942-16B5-4761D8EC5D21}"/>
                </a:ext>
              </a:extLst>
            </p:cNvPr>
            <p:cNvSpPr/>
            <p:nvPr/>
          </p:nvSpPr>
          <p:spPr>
            <a:xfrm>
              <a:off x="5189517" y="-11875"/>
              <a:ext cx="2636322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2555A4-4CBE-FC00-2FD4-1B7A8E0E6829}"/>
                </a:ext>
              </a:extLst>
            </p:cNvPr>
            <p:cNvSpPr/>
            <p:nvPr/>
          </p:nvSpPr>
          <p:spPr>
            <a:xfrm>
              <a:off x="7825839" y="-11875"/>
              <a:ext cx="263632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5717C9-2A39-FEF6-22E4-EA8E2ADF1E49}"/>
                </a:ext>
              </a:extLst>
            </p:cNvPr>
            <p:cNvSpPr/>
            <p:nvPr/>
          </p:nvSpPr>
          <p:spPr>
            <a:xfrm>
              <a:off x="10462161" y="-11875"/>
              <a:ext cx="2636322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3965B0-67F7-E72C-9798-69140D2185A8}"/>
              </a:ext>
            </a:extLst>
          </p:cNvPr>
          <p:cNvCxnSpPr>
            <a:cxnSpLocks/>
          </p:cNvCxnSpPr>
          <p:nvPr userDrawn="1"/>
        </p:nvCxnSpPr>
        <p:spPr>
          <a:xfrm>
            <a:off x="282340" y="1003299"/>
            <a:ext cx="11633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2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9150B-1EB7-F747-A3C1-50543085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469EE-34F2-CD45-86C0-C104D2F3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66F5A-AE72-424F-AA02-B660462E7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AC8E-EE45-4C40-A2C1-6842D1F455D0}" type="datetime1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BF76F-A013-5248-AB02-CB7F200C6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1CFEE-DFDB-AA43-B233-D4A04BBF0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B29E-720C-4942-9120-04A1462B6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0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64" r:id="rId5"/>
    <p:sldLayoutId id="2147483665" r:id="rId6"/>
    <p:sldLayoutId id="2147483666" r:id="rId7"/>
    <p:sldLayoutId id="2147483668" r:id="rId8"/>
    <p:sldLayoutId id="2147483650" r:id="rId9"/>
    <p:sldLayoutId id="2147483667" r:id="rId10"/>
    <p:sldLayoutId id="2147483672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A17A-FDC6-70A3-BBE4-D17BEF29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30" y="454025"/>
            <a:ext cx="10515600" cy="549274"/>
          </a:xfrm>
        </p:spPr>
        <p:txBody>
          <a:bodyPr/>
          <a:lstStyle/>
          <a:p>
            <a:r>
              <a:rPr lang="en-US" dirty="0"/>
              <a:t>Recovery Leadership Summit | Denver, CO | June 2-5</a:t>
            </a:r>
          </a:p>
        </p:txBody>
      </p:sp>
      <p:pic>
        <p:nvPicPr>
          <p:cNvPr id="37" name="Picture 36" descr="Promo ad of 2024 RLS">
            <a:extLst>
              <a:ext uri="{FF2B5EF4-FFF2-40B4-BE49-F238E27FC236}">
                <a16:creationId xmlns:a16="http://schemas.microsoft.com/office/drawing/2014/main" id="{48C5E551-4351-9846-90BC-BBBB366D8FA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5057" y="1148477"/>
            <a:ext cx="2932619" cy="5141606"/>
          </a:xfrm>
          <a:prstGeom prst="rect">
            <a:avLst/>
          </a:prstGeom>
        </p:spPr>
      </p:pic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2F29857B-D1B5-FEE6-C4FF-E3C7BF0C9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333977"/>
              </p:ext>
            </p:extLst>
          </p:nvPr>
        </p:nvGraphicFramePr>
        <p:xfrm>
          <a:off x="3935244" y="1146373"/>
          <a:ext cx="5861132" cy="4759483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930566">
                  <a:extLst>
                    <a:ext uri="{9D8B030D-6E8A-4147-A177-3AD203B41FA5}">
                      <a16:colId xmlns:a16="http://schemas.microsoft.com/office/drawing/2014/main" val="673552889"/>
                    </a:ext>
                  </a:extLst>
                </a:gridCol>
                <a:gridCol w="2930566">
                  <a:extLst>
                    <a:ext uri="{9D8B030D-6E8A-4147-A177-3AD203B41FA5}">
                      <a16:colId xmlns:a16="http://schemas.microsoft.com/office/drawing/2014/main" val="1388031628"/>
                    </a:ext>
                  </a:extLst>
                </a:gridCol>
              </a:tblGrid>
              <a:tr h="498231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KEY</a:t>
                      </a:r>
                    </a:p>
                  </a:txBody>
                  <a:tcPr marL="69329" marR="69329" marT="34665" marB="34665"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DATES</a:t>
                      </a:r>
                    </a:p>
                  </a:txBody>
                  <a:tcPr marL="69329" marR="69329" marT="34665" marB="34665" anchor="ctr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326912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February 22,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Early Bird Registration Opens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76185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February 22,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Call for Presentations Opens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276449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15,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Call for Presentations Closes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667792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22,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Early Bird Registration Closes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487108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23,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Regular Registration Opens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910166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2,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Discounted Hotel Room Block Closes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998485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17,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Regular Registration Closes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01940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18,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Late Registration Opens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030205"/>
                  </a:ext>
                </a:extLst>
              </a:tr>
              <a:tr h="376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31, 2024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Late Registration Closes</a:t>
                      </a:r>
                    </a:p>
                  </a:txBody>
                  <a:tcPr marL="69329" marR="69329" marT="34665" marB="34665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4119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BEFD2F-5C4E-1810-3519-1178B9D6EA58}"/>
              </a:ext>
            </a:extLst>
          </p:cNvPr>
          <p:cNvSpPr txBox="1"/>
          <p:nvPr/>
        </p:nvSpPr>
        <p:spPr>
          <a:xfrm>
            <a:off x="10143943" y="1164812"/>
            <a:ext cx="18417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Scan and Buy Your Ticket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QR code to RLS site: www.rls.facesandvoicesofrecovery.org">
            <a:extLst>
              <a:ext uri="{FF2B5EF4-FFF2-40B4-BE49-F238E27FC236}">
                <a16:creationId xmlns:a16="http://schemas.microsoft.com/office/drawing/2014/main" id="{A4AF58FB-AA33-C3B3-B785-4BCDCA57D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3944" y="1743570"/>
            <a:ext cx="1841712" cy="184171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68F87CA-5CB3-7D5C-99EE-4CEB591536FB}"/>
              </a:ext>
            </a:extLst>
          </p:cNvPr>
          <p:cNvSpPr txBox="1"/>
          <p:nvPr/>
        </p:nvSpPr>
        <p:spPr>
          <a:xfrm>
            <a:off x="3935244" y="6048931"/>
            <a:ext cx="80504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Buy Your Ticket: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rls.facesandvoicesofrecovery.org</a:t>
            </a:r>
          </a:p>
        </p:txBody>
      </p:sp>
    </p:spTree>
    <p:extLst>
      <p:ext uri="{BB962C8B-B14F-4D97-AF65-F5344CB8AC3E}">
        <p14:creationId xmlns:p14="http://schemas.microsoft.com/office/powerpoint/2010/main" val="78571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riverge">
      <a:dk1>
        <a:srgbClr val="575862"/>
      </a:dk1>
      <a:lt1>
        <a:srgbClr val="FFFFFF"/>
      </a:lt1>
      <a:dk2>
        <a:srgbClr val="44546A"/>
      </a:dk2>
      <a:lt2>
        <a:srgbClr val="E7E6E6"/>
      </a:lt2>
      <a:accent1>
        <a:srgbClr val="4197C4"/>
      </a:accent1>
      <a:accent2>
        <a:srgbClr val="238DC0"/>
      </a:accent2>
      <a:accent3>
        <a:srgbClr val="0075A5"/>
      </a:accent3>
      <a:accent4>
        <a:srgbClr val="005487"/>
      </a:accent4>
      <a:accent5>
        <a:srgbClr val="00416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dirty="0" smtClean="0">
            <a:solidFill>
              <a:schemeClr val="accent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32135c-34d0-4cd6-90fe-2e397e7fb3db" xsi:nil="true"/>
    <lcf76f155ced4ddcb4097134ff3c332f xmlns="02ed1d5f-b16f-4bdf-9f06-23d39fdf354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190E4D7AFC14E98965610088EB58A" ma:contentTypeVersion="18" ma:contentTypeDescription="Create a new document." ma:contentTypeScope="" ma:versionID="d9863f5ebc53a761ba51e8df6cd8ef6a">
  <xsd:schema xmlns:xsd="http://www.w3.org/2001/XMLSchema" xmlns:xs="http://www.w3.org/2001/XMLSchema" xmlns:p="http://schemas.microsoft.com/office/2006/metadata/properties" xmlns:ns2="02ed1d5f-b16f-4bdf-9f06-23d39fdf3545" xmlns:ns3="3c32135c-34d0-4cd6-90fe-2e397e7fb3db" targetNamespace="http://schemas.microsoft.com/office/2006/metadata/properties" ma:root="true" ma:fieldsID="8bd137ba915b2450423215951fc1460c" ns2:_="" ns3:_="">
    <xsd:import namespace="02ed1d5f-b16f-4bdf-9f06-23d39fdf3545"/>
    <xsd:import namespace="3c32135c-34d0-4cd6-90fe-2e397e7fb3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d1d5f-b16f-4bdf-9f06-23d39fdf3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84f765-accd-402e-9198-0ba84deeda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135c-34d0-4cd6-90fe-2e397e7fb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6d13ca-1015-4966-a039-4e5da12b56a2}" ma:internalName="TaxCatchAll" ma:showField="CatchAllData" ma:web="3c32135c-34d0-4cd6-90fe-2e397e7fb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5C2725-8839-4BE2-BD89-687F673D8EA9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3c32135c-34d0-4cd6-90fe-2e397e7fb3db"/>
    <ds:schemaRef ds:uri="02ed1d5f-b16f-4bdf-9f06-23d39fdf354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8FCDF8-FAE5-4F5A-9A54-508BDFB204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2C77E-DB3E-464D-AF2B-92CD112D9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d1d5f-b16f-4bdf-9f06-23d39fdf3545"/>
    <ds:schemaRef ds:uri="3c32135c-34d0-4cd6-90fe-2e397e7fb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96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Recovery Leadership Summit | Denver, CO | June 2-5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Gordon</dc:creator>
  <cp:lastModifiedBy>Javier Baltazar</cp:lastModifiedBy>
  <cp:revision>37</cp:revision>
  <cp:lastPrinted>2019-06-04T13:23:27Z</cp:lastPrinted>
  <dcterms:created xsi:type="dcterms:W3CDTF">2019-05-29T13:14:59Z</dcterms:created>
  <dcterms:modified xsi:type="dcterms:W3CDTF">2024-03-05T20:45:15Z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0x0101004BB190E4D7AFC14E98965610088EB58A</vt:lpwstr>
  </property>
  <property fmtid="{D5CDD505-2E9C-101B-9397-08002B2CF9AE}" pid="3" name="MediaServiceImageTags">
    <vt:lpwstr/>
  </property>
</Properties>
</file>