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  <p:sldMasterId id="2147483661" r:id="rId4"/>
  </p:sldMasterIdLst>
  <p:notesMasterIdLst>
    <p:notesMasterId r:id="rId8"/>
  </p:notesMasterIdLst>
  <p:sldIdLst>
    <p:sldId id="257" r:id="rId5"/>
    <p:sldId id="270" r:id="rId6"/>
    <p:sldId id="26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EF5315-B444-8B49-9A71-D24C3A609CEE}" v="2" dt="2023-06-02T23:10:55.7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52"/>
    <p:restoredTop sz="96327"/>
  </p:normalViewPr>
  <p:slideViewPr>
    <p:cSldViewPr snapToGrid="0">
      <p:cViewPr varScale="1">
        <p:scale>
          <a:sx n="119" d="100"/>
          <a:sy n="119" d="100"/>
        </p:scale>
        <p:origin x="76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7838E3-7577-DC4A-A993-51A7A097F579}" type="datetimeFigureOut">
              <a:rPr lang="en-US" smtClean="0"/>
              <a:t>6/2/23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97312C-94D5-E943-947B-2A65222AD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507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97312C-94D5-E943-947B-2A65222ADAB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494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2CF06-A1EC-0350-C7E9-994037CC8E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96436B-515F-AA92-BA94-04D398A30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40CDAE-A770-7970-3BC6-D5EDAC70F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54C2F-4D27-A244-9AE2-E5C8FE469D77}" type="datetimeFigureOut">
              <a:rPr lang="en-US" smtClean="0"/>
              <a:t>6/1/23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FCE221-E1A7-768C-61D6-8DBC39BC3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520E12-E553-7018-D7D5-4F6FAB1FD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706E5-5FFD-1E49-B019-E8B86ABC8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485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4971C-B707-41FD-E4ED-2D530782B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88CFDA-2D17-9CFF-4B86-CE8DF8AA35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C206A1-6DF0-A070-88B5-D459158D3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54C2F-4D27-A244-9AE2-E5C8FE469D77}" type="datetimeFigureOut">
              <a:rPr lang="en-US" smtClean="0"/>
              <a:t>6/1/23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7D964E-213A-8AAC-68CC-1592B09D2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24AE8E-F054-B49B-E38C-CBE5D92A5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706E5-5FFD-1E49-B019-E8B86ABC8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709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646B51B-82DC-86E6-723E-2C917860B6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B7DFBE-3055-8FC7-079F-B8BE1C0830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54B77B-0101-BF63-56D8-F02395C29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54C2F-4D27-A244-9AE2-E5C8FE469D77}" type="datetimeFigureOut">
              <a:rPr lang="en-US" smtClean="0"/>
              <a:t>6/1/23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C8710B-3164-261E-FA9D-825F30348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730865-645B-BD81-0138-B81571F8E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706E5-5FFD-1E49-B019-E8B86ABC8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6710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1CC22512-37B2-0E8C-A78D-BA58A9F8F2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Rectangle&#10;&#10;Description automatically generated">
            <a:extLst>
              <a:ext uri="{FF2B5EF4-FFF2-40B4-BE49-F238E27FC236}">
                <a16:creationId xmlns:a16="http://schemas.microsoft.com/office/drawing/2014/main" id="{B5EFA4D5-02B5-8474-BCD1-2CEBB8FD7D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86064"/>
          <a:stretch/>
        </p:blipFill>
        <p:spPr>
          <a:xfrm>
            <a:off x="0" y="5902288"/>
            <a:ext cx="12192000" cy="9557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3DFBF1-DE4A-119B-430E-A76FD006A9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3946489"/>
            <a:ext cx="9144000" cy="19558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9600" b="1" i="0" spc="60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WELCOME</a:t>
            </a:r>
          </a:p>
        </p:txBody>
      </p:sp>
      <p:pic>
        <p:nvPicPr>
          <p:cNvPr id="11" name="Picture 10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421001A1-275A-9B03-D94D-14EF32120F2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175000" y="452179"/>
            <a:ext cx="5842000" cy="1955800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DC115233-4434-3CD3-0ADF-CA5269686C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10049" y="6186675"/>
            <a:ext cx="5171902" cy="365126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#</a:t>
            </a:r>
            <a:r>
              <a:rPr lang="en-US" dirty="0" err="1"/>
              <a:t>facesandvoices</a:t>
            </a:r>
            <a:r>
              <a:rPr lang="en-US" dirty="0"/>
              <a:t>  #</a:t>
            </a:r>
            <a:r>
              <a:rPr lang="en-US" dirty="0" err="1"/>
              <a:t>recoveryleadershipsummit</a:t>
            </a:r>
            <a:r>
              <a:rPr lang="en-US" dirty="0"/>
              <a:t>   #advocate4recovery</a:t>
            </a:r>
          </a:p>
        </p:txBody>
      </p:sp>
    </p:spTree>
    <p:extLst>
      <p:ext uri="{BB962C8B-B14F-4D97-AF65-F5344CB8AC3E}">
        <p14:creationId xmlns:p14="http://schemas.microsoft.com/office/powerpoint/2010/main" val="9666579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1CC22512-37B2-0E8C-A78D-BA58A9F8F2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Rectangle&#10;&#10;Description automatically generated">
            <a:extLst>
              <a:ext uri="{FF2B5EF4-FFF2-40B4-BE49-F238E27FC236}">
                <a16:creationId xmlns:a16="http://schemas.microsoft.com/office/drawing/2014/main" id="{B5EFA4D5-02B5-8474-BCD1-2CEBB8FD7D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86064"/>
          <a:stretch/>
        </p:blipFill>
        <p:spPr>
          <a:xfrm>
            <a:off x="0" y="5902288"/>
            <a:ext cx="12192000" cy="9557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3DFBF1-DE4A-119B-430E-A76FD006A9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3946489"/>
            <a:ext cx="9144000" cy="19558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9600" b="1" i="0" spc="60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WELCOME</a:t>
            </a:r>
          </a:p>
        </p:txBody>
      </p:sp>
      <p:pic>
        <p:nvPicPr>
          <p:cNvPr id="11" name="Picture 10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421001A1-275A-9B03-D94D-14EF32120F2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175000" y="452179"/>
            <a:ext cx="5842000" cy="1955800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DC115233-4434-3CD3-0ADF-CA5269686C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10049" y="6186675"/>
            <a:ext cx="5171902" cy="365126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#</a:t>
            </a:r>
            <a:r>
              <a:rPr lang="en-US" dirty="0" err="1"/>
              <a:t>facesandvoices</a:t>
            </a:r>
            <a:r>
              <a:rPr lang="en-US" dirty="0"/>
              <a:t>  #</a:t>
            </a:r>
            <a:r>
              <a:rPr lang="en-US" dirty="0" err="1"/>
              <a:t>recoveryleadershipsummit</a:t>
            </a:r>
            <a:r>
              <a:rPr lang="en-US" dirty="0"/>
              <a:t>   #advocate4recovery</a:t>
            </a:r>
          </a:p>
        </p:txBody>
      </p:sp>
    </p:spTree>
    <p:extLst>
      <p:ext uri="{BB962C8B-B14F-4D97-AF65-F5344CB8AC3E}">
        <p14:creationId xmlns:p14="http://schemas.microsoft.com/office/powerpoint/2010/main" val="24057011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H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614D15A-DCA8-F568-65F9-C8A55E339915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4" name="Picture 13" descr="A picture containing background pattern&#10;&#10;Description automatically generated">
              <a:extLst>
                <a:ext uri="{FF2B5EF4-FFF2-40B4-BE49-F238E27FC236}">
                  <a16:creationId xmlns:a16="http://schemas.microsoft.com/office/drawing/2014/main" id="{1CC22512-37B2-0E8C-A78D-BA58A9F8F2B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8" name="Picture 7" descr="Rectangle&#10;&#10;Description automatically generated">
              <a:extLst>
                <a:ext uri="{FF2B5EF4-FFF2-40B4-BE49-F238E27FC236}">
                  <a16:creationId xmlns:a16="http://schemas.microsoft.com/office/drawing/2014/main" id="{BF21CC52-7025-3493-253D-2B5D1689E98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t="86064"/>
            <a:stretch/>
          </p:blipFill>
          <p:spPr>
            <a:xfrm>
              <a:off x="0" y="5902288"/>
              <a:ext cx="12192000" cy="955711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83DFBF1-DE4A-119B-430E-A76FD006A9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3946489"/>
            <a:ext cx="9144000" cy="19558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9600" b="1" i="0" spc="60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WELCOME</a:t>
            </a:r>
          </a:p>
        </p:txBody>
      </p:sp>
      <p:pic>
        <p:nvPicPr>
          <p:cNvPr id="7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D54EF14-8289-0747-83BA-8D236CDAF94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112457" y="509597"/>
            <a:ext cx="5967086" cy="2057146"/>
          </a:xfrm>
          <a:prstGeom prst="rect">
            <a:avLst/>
          </a:prstGeom>
        </p:spPr>
      </p:pic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87212172-DB0E-628D-9797-3E2376ADD2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10049" y="6186675"/>
            <a:ext cx="5171902" cy="365126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#</a:t>
            </a:r>
            <a:r>
              <a:rPr lang="en-US" dirty="0" err="1"/>
              <a:t>facesandvoices</a:t>
            </a:r>
            <a:r>
              <a:rPr lang="en-US" dirty="0"/>
              <a:t>  #</a:t>
            </a:r>
            <a:r>
              <a:rPr lang="en-US" dirty="0" err="1"/>
              <a:t>recoveryleadershipsummit</a:t>
            </a:r>
            <a:r>
              <a:rPr lang="en-US" dirty="0"/>
              <a:t>   #advocate4recovery</a:t>
            </a:r>
          </a:p>
        </p:txBody>
      </p:sp>
    </p:spTree>
    <p:extLst>
      <p:ext uri="{BB962C8B-B14F-4D97-AF65-F5344CB8AC3E}">
        <p14:creationId xmlns:p14="http://schemas.microsoft.com/office/powerpoint/2010/main" val="11924153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AC3BC-A33E-28B6-6743-9ACEFEDA8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1565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C10A91B4-FAE4-5043-63DE-CF5DF8939F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10049" y="6186675"/>
            <a:ext cx="5171902" cy="365126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#</a:t>
            </a:r>
            <a:r>
              <a:rPr lang="en-US" dirty="0" err="1"/>
              <a:t>facesandvoices</a:t>
            </a:r>
            <a:r>
              <a:rPr lang="en-US" dirty="0"/>
              <a:t>  #</a:t>
            </a:r>
            <a:r>
              <a:rPr lang="en-US" dirty="0" err="1"/>
              <a:t>recoveryleadershipsummit</a:t>
            </a:r>
            <a:r>
              <a:rPr lang="en-US" dirty="0"/>
              <a:t>   #advocate4recovery</a:t>
            </a:r>
          </a:p>
        </p:txBody>
      </p:sp>
    </p:spTree>
    <p:extLst>
      <p:ext uri="{BB962C8B-B14F-4D97-AF65-F5344CB8AC3E}">
        <p14:creationId xmlns:p14="http://schemas.microsoft.com/office/powerpoint/2010/main" val="17184377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peak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D8D3C93-1161-77CC-5634-4A63214C5DA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70349" y="1868488"/>
            <a:ext cx="7283449" cy="461474"/>
          </a:xfrm>
        </p:spPr>
        <p:txBody>
          <a:bodyPr/>
          <a:lstStyle>
            <a:lvl1pPr marL="0" indent="0">
              <a:buNone/>
              <a:defRPr/>
            </a:lvl1pPr>
            <a:lvl2pPr marL="9525" indent="0">
              <a:buNone/>
              <a:tabLst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D22680E-BDF7-2C71-ED0B-88C92BC566A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38200" y="2329962"/>
            <a:ext cx="2801815" cy="2802360"/>
          </a:xfrm>
          <a:ln w="762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FC0F13E9-3D0E-26A6-CA3F-470184A1B20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0349" y="2347915"/>
            <a:ext cx="7283449" cy="365126"/>
          </a:xfrm>
        </p:spPr>
        <p:txBody>
          <a:bodyPr>
            <a:normAutofit/>
          </a:bodyPr>
          <a:lstStyle>
            <a:lvl1pPr marL="0" indent="0">
              <a:buNone/>
              <a:defRPr sz="1800" b="0"/>
            </a:lvl1pPr>
            <a:lvl2pPr marL="9525" indent="0">
              <a:buNone/>
              <a:tabLst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 &amp; Organization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47DB111A-52EB-E249-6224-8B88C06D89E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0350" y="2887090"/>
            <a:ext cx="7283450" cy="2796160"/>
          </a:xfrm>
        </p:spPr>
        <p:txBody>
          <a:bodyPr>
            <a:normAutofit/>
          </a:bodyPr>
          <a:lstStyle>
            <a:lvl1pPr marL="0" indent="0">
              <a:buNone/>
              <a:defRPr sz="1800" b="0"/>
            </a:lvl1pPr>
            <a:lvl2pPr marL="9525" indent="0">
              <a:buNone/>
              <a:tabLst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Body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4C451BA-EED8-3680-A4CB-22973AD0A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1565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E6CA1E51-A434-DFDF-CE3A-054A26EB03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10049" y="6186675"/>
            <a:ext cx="5171902" cy="365126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#</a:t>
            </a:r>
            <a:r>
              <a:rPr lang="en-US" dirty="0" err="1"/>
              <a:t>facesandvoices</a:t>
            </a:r>
            <a:r>
              <a:rPr lang="en-US" dirty="0"/>
              <a:t>  #</a:t>
            </a:r>
            <a:r>
              <a:rPr lang="en-US" dirty="0" err="1"/>
              <a:t>recoveryleadershipsummit</a:t>
            </a:r>
            <a:r>
              <a:rPr lang="en-US" dirty="0"/>
              <a:t>   #advocate4recovery</a:t>
            </a:r>
          </a:p>
        </p:txBody>
      </p:sp>
    </p:spTree>
    <p:extLst>
      <p:ext uri="{BB962C8B-B14F-4D97-AF65-F5344CB8AC3E}">
        <p14:creationId xmlns:p14="http://schemas.microsoft.com/office/powerpoint/2010/main" val="36130706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Spons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58047D9-12EC-406D-92DA-92E9EB43669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171094" y="1784729"/>
            <a:ext cx="3849811" cy="3851444"/>
          </a:xfrm>
          <a:ln w="5715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DAF2911-3EE5-2C4F-0B2E-A9D91AB892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1565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Sponsor Tier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ABA7BD87-8A77-E95B-D11C-4BA00CF948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10049" y="6186675"/>
            <a:ext cx="5171902" cy="365126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#</a:t>
            </a:r>
            <a:r>
              <a:rPr lang="en-US" dirty="0" err="1"/>
              <a:t>facesandvoices</a:t>
            </a:r>
            <a:r>
              <a:rPr lang="en-US" dirty="0"/>
              <a:t>  #</a:t>
            </a:r>
            <a:r>
              <a:rPr lang="en-US" dirty="0" err="1"/>
              <a:t>recoveryleadershipsummit</a:t>
            </a:r>
            <a:r>
              <a:rPr lang="en-US" dirty="0"/>
              <a:t>   #advocate4recovery</a:t>
            </a:r>
          </a:p>
        </p:txBody>
      </p:sp>
    </p:spTree>
    <p:extLst>
      <p:ext uri="{BB962C8B-B14F-4D97-AF65-F5344CB8AC3E}">
        <p14:creationId xmlns:p14="http://schemas.microsoft.com/office/powerpoint/2010/main" val="9416192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2-Spons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58047D9-12EC-406D-92DA-92E9EB43669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53836" y="1966302"/>
            <a:ext cx="3534584" cy="3536086"/>
          </a:xfrm>
          <a:ln w="57150">
            <a:solidFill>
              <a:schemeClr val="accent1"/>
            </a:solidFill>
          </a:ln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32075B45-9CE0-95F2-85EA-EB384184581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03582" y="1966302"/>
            <a:ext cx="3534584" cy="3536086"/>
          </a:xfrm>
          <a:ln w="57150">
            <a:solidFill>
              <a:schemeClr val="accent1"/>
            </a:solidFill>
          </a:ln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BC4A3F5-32BF-A5E6-126F-2E7657883E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1565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Sponsor Tier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9BA66472-569E-72A4-0FF7-1F8D902786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10049" y="6186675"/>
            <a:ext cx="5171902" cy="365126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#</a:t>
            </a:r>
            <a:r>
              <a:rPr lang="en-US" dirty="0" err="1"/>
              <a:t>facesandvoices</a:t>
            </a:r>
            <a:r>
              <a:rPr lang="en-US" dirty="0"/>
              <a:t>  #</a:t>
            </a:r>
            <a:r>
              <a:rPr lang="en-US" dirty="0" err="1"/>
              <a:t>recoveryleadershipsummit</a:t>
            </a:r>
            <a:r>
              <a:rPr lang="en-US" dirty="0"/>
              <a:t>   #advocate4recovery</a:t>
            </a:r>
          </a:p>
        </p:txBody>
      </p:sp>
    </p:spTree>
    <p:extLst>
      <p:ext uri="{BB962C8B-B14F-4D97-AF65-F5344CB8AC3E}">
        <p14:creationId xmlns:p14="http://schemas.microsoft.com/office/powerpoint/2010/main" val="28011263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5-Spons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58047D9-12EC-406D-92DA-92E9EB43669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38368" y="2399642"/>
            <a:ext cx="2057843" cy="2058716"/>
          </a:xfrm>
          <a:ln w="57150">
            <a:solidFill>
              <a:schemeClr val="tx1"/>
            </a:solidFill>
          </a:ln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7DDACA0-484C-8FE4-DC9F-204976DF4E1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8368" y="4543548"/>
            <a:ext cx="2057843" cy="432898"/>
          </a:xfrm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9D456554-942B-C0B3-1845-345101F9C25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832288" y="2389647"/>
            <a:ext cx="2057843" cy="2058716"/>
          </a:xfrm>
          <a:ln w="57150">
            <a:solidFill>
              <a:schemeClr val="tx1"/>
            </a:solidFill>
          </a:ln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771D9DB2-225A-848A-E1A8-EF949D35287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458808" y="2399642"/>
            <a:ext cx="2057843" cy="2058716"/>
          </a:xfrm>
          <a:ln w="57150">
            <a:solidFill>
              <a:schemeClr val="tx1"/>
            </a:solidFill>
          </a:ln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0D148A87-0D95-0008-0CF2-8A9447F7726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085328" y="2389647"/>
            <a:ext cx="2057843" cy="2058716"/>
          </a:xfrm>
          <a:ln w="57150">
            <a:solidFill>
              <a:schemeClr val="tx1"/>
            </a:solidFill>
          </a:ln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442B3BD8-BF76-EFF8-B2F7-EC0259185B2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711848" y="2389647"/>
            <a:ext cx="2057843" cy="2058716"/>
          </a:xfrm>
          <a:ln w="57150">
            <a:solidFill>
              <a:schemeClr val="tx1"/>
            </a:solidFill>
          </a:ln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2BD02477-6065-F818-FBA9-47A3FAEC7B0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11847" y="4543548"/>
            <a:ext cx="2057843" cy="432898"/>
          </a:xfrm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1E2EF5DC-0D57-DC34-4674-0BD76A3C79C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67078" y="4543548"/>
            <a:ext cx="2057843" cy="432898"/>
          </a:xfrm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E366866D-A2F8-F30E-5CEC-7874104461C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444376" y="4543548"/>
            <a:ext cx="2057843" cy="432898"/>
          </a:xfrm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2EE9F404-D14D-FE4F-8CFF-AB1FC64F34F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832288" y="4562664"/>
            <a:ext cx="2057843" cy="432898"/>
          </a:xfrm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D046D04C-67A8-D731-EC40-7A854EF1DB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1565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Tier Type</a:t>
            </a:r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CB503363-B9D9-93C1-0C72-1F8160EBCA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10049" y="6186675"/>
            <a:ext cx="5171902" cy="365126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#</a:t>
            </a:r>
            <a:r>
              <a:rPr lang="en-US" dirty="0" err="1"/>
              <a:t>facesandvoices</a:t>
            </a:r>
            <a:r>
              <a:rPr lang="en-US" dirty="0"/>
              <a:t>  #</a:t>
            </a:r>
            <a:r>
              <a:rPr lang="en-US" dirty="0" err="1"/>
              <a:t>recoveryleadershipsummit</a:t>
            </a:r>
            <a:r>
              <a:rPr lang="en-US" dirty="0"/>
              <a:t>   #advocate4recovery</a:t>
            </a:r>
          </a:p>
        </p:txBody>
      </p:sp>
    </p:spTree>
    <p:extLst>
      <p:ext uri="{BB962C8B-B14F-4D97-AF65-F5344CB8AC3E}">
        <p14:creationId xmlns:p14="http://schemas.microsoft.com/office/powerpoint/2010/main" val="843905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454F3-B4CC-18A0-A119-655F4E970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503B9E-CABD-B4DC-1B9D-87DD6761D5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BD8DAA-D226-ED94-D531-6754992BB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54C2F-4D27-A244-9AE2-E5C8FE469D77}" type="datetimeFigureOut">
              <a:rPr lang="en-US" smtClean="0"/>
              <a:t>6/1/23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9F7104-23BA-97B2-D945-0C039CE61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9F9976-BEA7-9DDF-826A-7D40AAE14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706E5-5FFD-1E49-B019-E8B86ABC8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4009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 and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58047D9-12EC-406D-92DA-92E9EB43669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38200" y="1855557"/>
            <a:ext cx="3145551" cy="3146885"/>
          </a:xfrm>
          <a:ln w="5715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0E5FCD15-9EED-BF20-2D8A-6BE8959CEA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46684" y="1855557"/>
            <a:ext cx="7107115" cy="2777989"/>
          </a:xfrm>
        </p:spPr>
        <p:txBody>
          <a:bodyPr>
            <a:normAutofit/>
          </a:bodyPr>
          <a:lstStyle>
            <a:lvl1pPr marL="0" indent="0">
              <a:buNone/>
              <a:defRPr sz="1800" b="0"/>
            </a:lvl1pPr>
            <a:lvl2pPr marL="9525" indent="0">
              <a:buNone/>
              <a:tabLst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Body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437E892-C103-787E-50B3-35CD1BC00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1565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55716C83-17B4-C381-850C-2045F14D97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10049" y="6186675"/>
            <a:ext cx="5171902" cy="365126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#</a:t>
            </a:r>
            <a:r>
              <a:rPr lang="en-US" dirty="0" err="1"/>
              <a:t>facesandvoices</a:t>
            </a:r>
            <a:r>
              <a:rPr lang="en-US" dirty="0"/>
              <a:t>  #</a:t>
            </a:r>
            <a:r>
              <a:rPr lang="en-US" dirty="0" err="1"/>
              <a:t>recoveryleadershipsummit</a:t>
            </a:r>
            <a:r>
              <a:rPr lang="en-US" dirty="0"/>
              <a:t>   #advocate4recovery</a:t>
            </a:r>
          </a:p>
        </p:txBody>
      </p:sp>
    </p:spTree>
    <p:extLst>
      <p:ext uri="{BB962C8B-B14F-4D97-AF65-F5344CB8AC3E}">
        <p14:creationId xmlns:p14="http://schemas.microsoft.com/office/powerpoint/2010/main" val="17349677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F5EB1E5F-3707-50EA-F71B-190CBDE437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DC176C5-CF10-FDA6-D1E6-A79FE303F2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6218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Transition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E22A8F75-DAEB-1151-4267-E165A54F11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10049" y="6186675"/>
            <a:ext cx="5171902" cy="365126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#</a:t>
            </a:r>
            <a:r>
              <a:rPr lang="en-US" dirty="0" err="1"/>
              <a:t>facesandvoices</a:t>
            </a:r>
            <a:r>
              <a:rPr lang="en-US" dirty="0"/>
              <a:t>  #</a:t>
            </a:r>
            <a:r>
              <a:rPr lang="en-US" dirty="0" err="1"/>
              <a:t>recoveryleadershipsummit</a:t>
            </a:r>
            <a:r>
              <a:rPr lang="en-US" dirty="0"/>
              <a:t>   #advocate4recovery</a:t>
            </a:r>
          </a:p>
        </p:txBody>
      </p:sp>
    </p:spTree>
    <p:extLst>
      <p:ext uri="{BB962C8B-B14F-4D97-AF65-F5344CB8AC3E}">
        <p14:creationId xmlns:p14="http://schemas.microsoft.com/office/powerpoint/2010/main" val="28305432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1D122712-FC2A-136F-6052-A15DA3218F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E2A1F8A-AF3D-0A4D-9E21-E9D609ACF9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10049" y="6186675"/>
            <a:ext cx="5171902" cy="365126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#</a:t>
            </a:r>
            <a:r>
              <a:rPr lang="en-US" dirty="0" err="1"/>
              <a:t>facesandvoices</a:t>
            </a:r>
            <a:r>
              <a:rPr lang="en-US" dirty="0"/>
              <a:t>  #</a:t>
            </a:r>
            <a:r>
              <a:rPr lang="en-US" dirty="0" err="1"/>
              <a:t>recoveryleadershipsummit</a:t>
            </a:r>
            <a:r>
              <a:rPr lang="en-US" dirty="0"/>
              <a:t>   #advocate4recovery</a:t>
            </a:r>
          </a:p>
        </p:txBody>
      </p:sp>
    </p:spTree>
    <p:extLst>
      <p:ext uri="{BB962C8B-B14F-4D97-AF65-F5344CB8AC3E}">
        <p14:creationId xmlns:p14="http://schemas.microsoft.com/office/powerpoint/2010/main" val="1125089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37279-A700-2158-D980-BA4752189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2605F2-F592-3257-64F0-4FCB64CDCE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595AF3-89DF-C54C-A6D1-4301F3F20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54C2F-4D27-A244-9AE2-E5C8FE469D77}" type="datetimeFigureOut">
              <a:rPr lang="en-US" smtClean="0"/>
              <a:t>6/1/23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52C366-1E83-41E3-6E46-6306F6FC2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05E698-948F-1530-13BA-DE5F152F8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706E5-5FFD-1E49-B019-E8B86ABC8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005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91A01-64AD-D5B2-4586-ACC2C5FC5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BAC10D-D1E1-EFE8-2413-4DC8CE0125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7A7155-0BD1-8D58-016A-DCBC63B3D0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4C37BC-8058-20D3-0B18-BD69AB358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54C2F-4D27-A244-9AE2-E5C8FE469D77}" type="datetimeFigureOut">
              <a:rPr lang="en-US" smtClean="0"/>
              <a:t>6/1/23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24DAA3-6125-9D5C-A1A0-0AD4EC707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3C9544-6D89-0473-1BFB-8C433A99E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706E5-5FFD-1E49-B019-E8B86ABC8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876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924E7-66F1-84D0-E587-D5E4C479A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813E5B-6545-47B8-06BA-7BEA53B79B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BB7C73-1DC6-2D38-7CCC-5BA212B913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55D6B8-DEE4-640E-2513-C3331CE179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1FE4E4-8839-91DB-2161-C55FA54976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CD613C-E08B-57E0-7E39-5E071125B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54C2F-4D27-A244-9AE2-E5C8FE469D77}" type="datetimeFigureOut">
              <a:rPr lang="en-US" smtClean="0"/>
              <a:t>6/1/23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BE2996-63D8-6812-55D1-B1E33A76D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2539F2-9485-7C3E-9159-6F7F83330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706E5-5FFD-1E49-B019-E8B86ABC8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703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12A02-EE04-CF53-E3FD-3450206AC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ACE5CD-B512-E119-4FDF-C0B181300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54C2F-4D27-A244-9AE2-E5C8FE469D77}" type="datetimeFigureOut">
              <a:rPr lang="en-US" smtClean="0"/>
              <a:t>6/1/23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6FE493-4517-8D53-B500-F945B3A87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8F01A6-A768-E11F-3D2A-80D016DB8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706E5-5FFD-1E49-B019-E8B86ABC8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136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0A4E7B-C0FD-E4A7-5FFB-C8726145E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54C2F-4D27-A244-9AE2-E5C8FE469D77}" type="datetimeFigureOut">
              <a:rPr lang="en-US" smtClean="0"/>
              <a:t>6/1/23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B80463-26CE-B9CB-D791-826D06EA5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BE65DC-022B-5A8B-AA2F-2FB1FA3FA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706E5-5FFD-1E49-B019-E8B86ABC8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878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EDD9C-F365-FF4E-B2FA-59128CEDC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11469A-7C89-5591-A202-DB71E20B80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5563D1-C0DC-D467-F063-117C796934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2A39AA-9894-86F5-8526-90D68770C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54C2F-4D27-A244-9AE2-E5C8FE469D77}" type="datetimeFigureOut">
              <a:rPr lang="en-US" smtClean="0"/>
              <a:t>6/1/23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273435-DE34-9B48-E163-6AC317A9C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FFCC46-6267-D3B7-D844-FF9925FD5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706E5-5FFD-1E49-B019-E8B86ABC8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453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1CA37-9CE6-4475-0907-1616AD60C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CDFD38-B152-26FF-79E3-6B340AC181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B1170A-E870-6137-FA14-65DFD0F24F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0DAFC6-0CDC-A92C-901F-6D1CCDB6A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54C2F-4D27-A244-9AE2-E5C8FE469D77}" type="datetimeFigureOut">
              <a:rPr lang="en-US" smtClean="0"/>
              <a:t>6/1/23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C09A7D-06FD-481C-F73D-2D53F99B2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A87FEF-DD77-E96F-8D80-F3BC803A7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706E5-5FFD-1E49-B019-E8B86ABC8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257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FD7368-4E5F-21CB-F7A4-9C11CFEE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4D41B6-ED92-53F4-115B-74D4089499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1DFB7F-E48C-9FC0-9D60-5300F8F6FC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54C2F-4D27-A244-9AE2-E5C8FE469D77}" type="datetimeFigureOut">
              <a:rPr lang="en-US" smtClean="0"/>
              <a:t>6/1/23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61B588-7A72-9D2D-0097-0AB6DA5F4F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A30AA-7B28-DA93-56FE-E0BC92F522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B706E5-5FFD-1E49-B019-E8B86ABC8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985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Rectangle&#10;&#10;Description automatically generated">
            <a:extLst>
              <a:ext uri="{FF2B5EF4-FFF2-40B4-BE49-F238E27FC236}">
                <a16:creationId xmlns:a16="http://schemas.microsoft.com/office/drawing/2014/main" id="{F518A2A1-47B4-B5B2-2D04-E5CA6611DB45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ED91A3-9181-E725-82F2-BE95F9D5C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208CB2-9560-ADAF-F480-8324153A0D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8514AD-C30C-10BB-7054-5A9E109C08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10049" y="6186675"/>
            <a:ext cx="5171902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en-US" dirty="0"/>
              <a:t>#</a:t>
            </a:r>
            <a:r>
              <a:rPr lang="en-US" dirty="0" err="1"/>
              <a:t>facesandvoices</a:t>
            </a:r>
            <a:r>
              <a:rPr lang="en-US" dirty="0"/>
              <a:t>  #</a:t>
            </a:r>
            <a:r>
              <a:rPr lang="en-US" dirty="0" err="1"/>
              <a:t>recoveryleadershipsummit</a:t>
            </a:r>
            <a:r>
              <a:rPr lang="en-US" dirty="0"/>
              <a:t>   #advocate4recovery</a:t>
            </a:r>
          </a:p>
        </p:txBody>
      </p:sp>
    </p:spTree>
    <p:extLst>
      <p:ext uri="{BB962C8B-B14F-4D97-AF65-F5344CB8AC3E}">
        <p14:creationId xmlns:p14="http://schemas.microsoft.com/office/powerpoint/2010/main" val="1350128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i="0" kern="1200">
          <a:solidFill>
            <a:schemeClr val="tx1"/>
          </a:solidFill>
          <a:latin typeface="Open Sans Semibold" panose="020B0606030504020204" pitchFamily="34" charset="0"/>
          <a:ea typeface="Open Sans Semibold" panose="020B0606030504020204" pitchFamily="34" charset="0"/>
          <a:cs typeface="Open Sans Semibold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rls_slide_loop.pptx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1139C-8FCA-2258-CCE7-9B72417170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147416"/>
            <a:ext cx="9144000" cy="1318161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WELCOME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304C831-906F-591B-6A39-C71FDA9DA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#</a:t>
            </a:r>
            <a:r>
              <a:rPr lang="en-US" dirty="0" err="1">
                <a:solidFill>
                  <a:schemeClr val="bg1"/>
                </a:solidFill>
              </a:rPr>
              <a:t>facesandvoices</a:t>
            </a:r>
            <a:r>
              <a:rPr lang="en-US" dirty="0">
                <a:solidFill>
                  <a:schemeClr val="bg1"/>
                </a:solidFill>
              </a:rPr>
              <a:t>  #</a:t>
            </a:r>
            <a:r>
              <a:rPr lang="en-US" dirty="0" err="1">
                <a:solidFill>
                  <a:schemeClr val="bg1"/>
                </a:solidFill>
              </a:rPr>
              <a:t>recoveryleadershipsummit</a:t>
            </a:r>
            <a:r>
              <a:rPr lang="en-US" dirty="0">
                <a:solidFill>
                  <a:schemeClr val="bg1"/>
                </a:solidFill>
              </a:rPr>
              <a:t>   #advocate4recovery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4559950-585E-F447-1C6F-9DADC9FA9B2E}"/>
              </a:ext>
            </a:extLst>
          </p:cNvPr>
          <p:cNvSpPr txBox="1">
            <a:spLocks/>
          </p:cNvSpPr>
          <p:nvPr/>
        </p:nvSpPr>
        <p:spPr>
          <a:xfrm>
            <a:off x="811576" y="5384595"/>
            <a:ext cx="10568848" cy="5865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1" i="0" kern="1200" spc="60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sz="3200" b="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Justice, Diversity, Equity, &amp; Inclusion</a:t>
            </a:r>
          </a:p>
        </p:txBody>
      </p:sp>
    </p:spTree>
    <p:extLst>
      <p:ext uri="{BB962C8B-B14F-4D97-AF65-F5344CB8AC3E}">
        <p14:creationId xmlns:p14="http://schemas.microsoft.com/office/powerpoint/2010/main" val="3374975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CEA75-F48C-7522-D421-685DFF630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0" dirty="0">
                <a:solidFill>
                  <a:srgbClr val="FFFFFF"/>
                </a:solidFill>
                <a:effectLst/>
              </a:rPr>
              <a:t>Dr. Angelia Smith-Wilson &amp; Dr. </a:t>
            </a:r>
            <a:r>
              <a:rPr lang="en-US" sz="3200" b="0" dirty="0" err="1">
                <a:solidFill>
                  <a:srgbClr val="FFFFFF"/>
                </a:solidFill>
                <a:effectLst/>
              </a:rPr>
              <a:t>Dietra</a:t>
            </a:r>
            <a:r>
              <a:rPr lang="en-US" sz="3200" b="0" dirty="0">
                <a:solidFill>
                  <a:srgbClr val="FFFFFF"/>
                </a:solidFill>
                <a:effectLst/>
              </a:rPr>
              <a:t> Hawkins</a:t>
            </a:r>
            <a:endParaRPr lang="en-US" sz="3200" b="0" dirty="0"/>
          </a:p>
        </p:txBody>
      </p:sp>
      <p:pic>
        <p:nvPicPr>
          <p:cNvPr id="4" name="Picture 3" descr="A picture containing graphics, graphic design, font, colorfulness&#10;&#10;Description automatically generated">
            <a:extLst>
              <a:ext uri="{FF2B5EF4-FFF2-40B4-BE49-F238E27FC236}">
                <a16:creationId xmlns:a16="http://schemas.microsoft.com/office/drawing/2014/main" id="{30AA1B60-B069-3AC1-0258-439BA8ED8A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8187" y="1217855"/>
            <a:ext cx="4895626" cy="4895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021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018BD11-68B6-2266-AFDA-5CC9165EF1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830644" y="5586064"/>
            <a:ext cx="3334871" cy="1129553"/>
          </a:xfrm>
        </p:spPr>
        <p:txBody>
          <a:bodyPr/>
          <a:lstStyle/>
          <a:p>
            <a:r>
              <a:rPr lang="en-US" sz="1800" dirty="0"/>
              <a:t>Please complete our feedback survey</a:t>
            </a:r>
          </a:p>
          <a:p>
            <a:r>
              <a:rPr lang="en-US" sz="1800" dirty="0"/>
              <a:t>by scanning this QR Code</a:t>
            </a:r>
          </a:p>
          <a:p>
            <a:r>
              <a:rPr lang="en-US" sz="1800" dirty="0"/>
              <a:t>or go to </a:t>
            </a:r>
            <a:r>
              <a:rPr lang="en-US" sz="1800" u="sng" dirty="0" err="1"/>
              <a:t>faces.ly</a:t>
            </a:r>
            <a:r>
              <a:rPr lang="en-US" sz="1800" u="sng" dirty="0"/>
              <a:t>/eval</a:t>
            </a:r>
          </a:p>
        </p:txBody>
      </p:sp>
      <p:sp>
        <p:nvSpPr>
          <p:cNvPr id="3" name="Chevron 2">
            <a:hlinkClick r:id="rId3"/>
            <a:extLst>
              <a:ext uri="{FF2B5EF4-FFF2-40B4-BE49-F238E27FC236}">
                <a16:creationId xmlns:a16="http://schemas.microsoft.com/office/drawing/2014/main" id="{4DD9E8D4-9B3B-A9D2-8893-15A0F9297A93}"/>
              </a:ext>
            </a:extLst>
          </p:cNvPr>
          <p:cNvSpPr/>
          <p:nvPr/>
        </p:nvSpPr>
        <p:spPr>
          <a:xfrm>
            <a:off x="11614068" y="2933205"/>
            <a:ext cx="387927" cy="1288473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C7C104-4F9A-CB06-7E5C-5DA4F2C5C75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0275"/>
          <a:stretch/>
        </p:blipFill>
        <p:spPr>
          <a:xfrm>
            <a:off x="4104443" y="5070920"/>
            <a:ext cx="1629383" cy="164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8762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LS">
  <a:themeElements>
    <a:clrScheme name="RLS Slide Deck">
      <a:dk1>
        <a:srgbClr val="00416B"/>
      </a:dk1>
      <a:lt1>
        <a:srgbClr val="FFFFFF"/>
      </a:lt1>
      <a:dk2>
        <a:srgbClr val="000000"/>
      </a:dk2>
      <a:lt2>
        <a:srgbClr val="4196CB"/>
      </a:lt2>
      <a:accent1>
        <a:srgbClr val="0075A9"/>
      </a:accent1>
      <a:accent2>
        <a:srgbClr val="005487"/>
      </a:accent2>
      <a:accent3>
        <a:srgbClr val="70C3C3"/>
      </a:accent3>
      <a:accent4>
        <a:srgbClr val="7E5DA7"/>
      </a:accent4>
      <a:accent5>
        <a:srgbClr val="D93F49"/>
      </a:accent5>
      <a:accent6>
        <a:srgbClr val="FBAD18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LS" id="{5BBE472C-514B-294D-ABE8-13B0DFC84CFE}" vid="{4E0EAB25-DD37-904B-BBE0-DDE300E8747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BB190E4D7AFC14E98965610088EB58A" ma:contentTypeVersion="16" ma:contentTypeDescription="Create a new document." ma:contentTypeScope="" ma:versionID="fd2c75defd56830777d77b489ec63708">
  <xsd:schema xmlns:xsd="http://www.w3.org/2001/XMLSchema" xmlns:xs="http://www.w3.org/2001/XMLSchema" xmlns:p="http://schemas.microsoft.com/office/2006/metadata/properties" xmlns:ns2="02ed1d5f-b16f-4bdf-9f06-23d39fdf3545" xmlns:ns3="3c32135c-34d0-4cd6-90fe-2e397e7fb3db" targetNamespace="http://schemas.microsoft.com/office/2006/metadata/properties" ma:root="true" ma:fieldsID="8dd1c7c7458a66764253068e3b15a54d" ns2:_="" ns3:_="">
    <xsd:import namespace="02ed1d5f-b16f-4bdf-9f06-23d39fdf3545"/>
    <xsd:import namespace="3c32135c-34d0-4cd6-90fe-2e397e7fb3d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ed1d5f-b16f-4bdf-9f06-23d39fdf354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0284f765-accd-402e-9198-0ba84deeda0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32135c-34d0-4cd6-90fe-2e397e7fb3db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176d13ca-1015-4966-a039-4e5da12b56a2}" ma:internalName="TaxCatchAll" ma:showField="CatchAllData" ma:web="3c32135c-34d0-4cd6-90fe-2e397e7fb3d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8D85E6C-C927-4425-A9F2-BCD65F14E4D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F9446DB-C3A1-4531-8DD2-9D9F65FAE4E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2ed1d5f-b16f-4bdf-9f06-23d39fdf3545"/>
    <ds:schemaRef ds:uri="3c32135c-34d0-4cd6-90fe-2e397e7fb3d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1869</TotalTime>
  <Words>43</Words>
  <Application>Microsoft Macintosh PowerPoint</Application>
  <PresentationFormat>Widescreen</PresentationFormat>
  <Paragraphs>8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Arial</vt:lpstr>
      <vt:lpstr>Calibri</vt:lpstr>
      <vt:lpstr>Calibri Light</vt:lpstr>
      <vt:lpstr>Open Sans</vt:lpstr>
      <vt:lpstr>Open Sans Light</vt:lpstr>
      <vt:lpstr>Open Sans Semibold</vt:lpstr>
      <vt:lpstr>Office Theme</vt:lpstr>
      <vt:lpstr>RLS</vt:lpstr>
      <vt:lpstr>WELCOME</vt:lpstr>
      <vt:lpstr>Dr. Angelia Smith-Wilson &amp; Dr. Dietra Hawkins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Oliver Books</dc:creator>
  <cp:lastModifiedBy>Oliver Books</cp:lastModifiedBy>
  <cp:revision>2</cp:revision>
  <dcterms:created xsi:type="dcterms:W3CDTF">2023-05-31T15:08:11Z</dcterms:created>
  <dcterms:modified xsi:type="dcterms:W3CDTF">2023-06-02T23:11:26Z</dcterms:modified>
</cp:coreProperties>
</file>